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8"/>
  </p:notesMasterIdLst>
  <p:sldIdLst>
    <p:sldId id="266" r:id="rId5"/>
    <p:sldId id="267" r:id="rId6"/>
    <p:sldId id="268" r:id="rId7"/>
    <p:sldId id="280" r:id="rId8"/>
    <p:sldId id="269" r:id="rId9"/>
    <p:sldId id="270" r:id="rId10"/>
    <p:sldId id="271" r:id="rId11"/>
    <p:sldId id="272" r:id="rId12"/>
    <p:sldId id="273" r:id="rId13"/>
    <p:sldId id="274" r:id="rId14"/>
    <p:sldId id="276" r:id="rId15"/>
    <p:sldId id="277" r:id="rId16"/>
    <p:sldId id="279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SamsungOne 800C" panose="020B0906030303020204" charset="0"/>
      <p:bold r:id="rId23"/>
    </p:embeddedFont>
    <p:embeddedFont>
      <p:font typeface="SamsungOne 450C" panose="020B0506030303020204" charset="0"/>
      <p:regular r:id="rId2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5" autoAdjust="0"/>
    <p:restoredTop sz="85499" autoAdjust="0"/>
  </p:normalViewPr>
  <p:slideViewPr>
    <p:cSldViewPr snapToGrid="0">
      <p:cViewPr varScale="1">
        <p:scale>
          <a:sx n="99" d="100"/>
          <a:sy n="99" d="100"/>
        </p:scale>
        <p:origin x="8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27.12.2024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0D3461-93CB-88C6-70CB-BA2B4DC2D9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7964" y="2091569"/>
            <a:ext cx="12298261" cy="1126370"/>
          </a:xfrm>
        </p:spPr>
        <p:txBody>
          <a:bodyPr/>
          <a:lstStyle/>
          <a:p>
            <a:r>
              <a:rPr lang="ru-RU" dirty="0"/>
              <a:t>Индивидуальный проект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06BF1D9-2EAE-9B8A-E97B-1EB4F5B13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9166" y="3514290"/>
            <a:ext cx="9144000" cy="417409"/>
          </a:xfrm>
        </p:spPr>
        <p:txBody>
          <a:bodyPr>
            <a:noAutofit/>
          </a:bodyPr>
          <a:lstStyle/>
          <a:p>
            <a:r>
              <a:rPr lang="ru-RU" sz="2800" dirty="0"/>
              <a:t>Приложение по </a:t>
            </a:r>
            <a:r>
              <a:rPr lang="ru-RU" sz="2800" dirty="0" smtClean="0"/>
              <a:t>управлению задачами</a:t>
            </a:r>
            <a:endParaRPr lang="ru-RU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220E72-14A7-4C38-C0DF-649BFA0D69B4}"/>
              </a:ext>
            </a:extLst>
          </p:cNvPr>
          <p:cNvSpPr txBox="1"/>
          <p:nvPr/>
        </p:nvSpPr>
        <p:spPr>
          <a:xfrm>
            <a:off x="1895912" y="4228051"/>
            <a:ext cx="50000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Город</a:t>
            </a:r>
            <a:r>
              <a:rPr lang="en-US" dirty="0"/>
              <a:t>: </a:t>
            </a:r>
            <a:r>
              <a:rPr lang="ru-RU" dirty="0"/>
              <a:t>Челябинск</a:t>
            </a:r>
          </a:p>
          <a:p>
            <a:r>
              <a:rPr lang="ru-RU" dirty="0"/>
              <a:t>Площадка</a:t>
            </a:r>
            <a:r>
              <a:rPr lang="en-US" dirty="0"/>
              <a:t>: </a:t>
            </a:r>
            <a:r>
              <a:rPr lang="ru-RU" dirty="0"/>
              <a:t>ЮУрГУ</a:t>
            </a:r>
          </a:p>
          <a:p>
            <a:r>
              <a:rPr lang="ru-RU" dirty="0"/>
              <a:t>Автор</a:t>
            </a:r>
            <a:r>
              <a:rPr lang="en-US" dirty="0"/>
              <a:t>: </a:t>
            </a:r>
            <a:r>
              <a:rPr lang="ru-RU" dirty="0" err="1" smtClean="0"/>
              <a:t>Шабатин</a:t>
            </a:r>
            <a:r>
              <a:rPr lang="ru-RU" dirty="0" smtClean="0"/>
              <a:t> Михаил</a:t>
            </a:r>
            <a:endParaRPr lang="ru-RU" dirty="0"/>
          </a:p>
          <a:p>
            <a:r>
              <a:rPr lang="ru-RU" dirty="0"/>
              <a:t>Преподаватель</a:t>
            </a:r>
            <a:r>
              <a:rPr lang="en-US" dirty="0"/>
              <a:t>:</a:t>
            </a:r>
            <a:r>
              <a:rPr lang="ru-RU" dirty="0"/>
              <a:t> </a:t>
            </a:r>
            <a:r>
              <a:rPr lang="ru-RU" dirty="0" err="1"/>
              <a:t>Валиулин</a:t>
            </a:r>
            <a:r>
              <a:rPr lang="ru-RU" dirty="0"/>
              <a:t> Александр Артурович</a:t>
            </a:r>
          </a:p>
          <a:p>
            <a:r>
              <a:rPr lang="ru-RU" dirty="0"/>
              <a:t>Дата</a:t>
            </a:r>
            <a:r>
              <a:rPr lang="en-US" dirty="0"/>
              <a:t>: </a:t>
            </a:r>
            <a:r>
              <a:rPr lang="ru-RU" dirty="0" smtClean="0"/>
              <a:t>2</a:t>
            </a:r>
            <a:r>
              <a:rPr lang="en-US" dirty="0" smtClean="0"/>
              <a:t>8</a:t>
            </a:r>
            <a:r>
              <a:rPr lang="ru-RU" dirty="0" smtClean="0"/>
              <a:t>.12.24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D8AED19-E3F1-F7AE-706C-01E792AC1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08E0373-7827-2708-A233-9772EC2FF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Демонстрация </a:t>
            </a:r>
            <a:r>
              <a:rPr lang="ru-RU" dirty="0"/>
              <a:t>работы</a:t>
            </a:r>
            <a:r>
              <a:rPr lang="en-US" dirty="0"/>
              <a:t>: </a:t>
            </a:r>
            <a:r>
              <a:rPr lang="ru-RU" dirty="0" smtClean="0"/>
              <a:t>отметить задачу как решенную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599" y="1064025"/>
            <a:ext cx="2491905" cy="553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4389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E90B4A5-86FB-0CF3-746F-05A7C38D9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B126AFE-0666-567E-CC8A-6B7A8A25B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502" y="1612585"/>
            <a:ext cx="2911490" cy="435446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452" y="2674811"/>
            <a:ext cx="3382115" cy="172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9688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7768036-9B1E-9F54-E070-94220D7B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12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FDD3219-C112-CD68-8DD8-B224862C3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Сторонние библиотеки и фреймворки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CFEE33-BEF9-71EF-B09D-E1B37E40401A}"/>
              </a:ext>
            </a:extLst>
          </p:cNvPr>
          <p:cNvSpPr txBox="1"/>
          <p:nvPr/>
        </p:nvSpPr>
        <p:spPr>
          <a:xfrm>
            <a:off x="488593" y="3380061"/>
            <a:ext cx="6388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Room –</a:t>
            </a:r>
            <a:r>
              <a:rPr lang="ru-RU" sz="2400" dirty="0" smtClean="0"/>
              <a:t> библиотека для работы с базой данных</a:t>
            </a:r>
            <a:endParaRPr lang="ru-RU" sz="24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023" y="1837793"/>
            <a:ext cx="3087755" cy="354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8366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18DC6A-EF95-0BEE-1473-35E848D76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6999" y="2781700"/>
            <a:ext cx="9144000" cy="967509"/>
          </a:xfrm>
        </p:spPr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CEAB388-EBC7-F936-C5AD-32AE80798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98522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4746B8-2D9F-FD18-2BA2-63C6F0F48AEF}"/>
              </a:ext>
            </a:extLst>
          </p:cNvPr>
          <p:cNvSpPr txBox="1"/>
          <p:nvPr/>
        </p:nvSpPr>
        <p:spPr>
          <a:xfrm>
            <a:off x="4781724" y="2692866"/>
            <a:ext cx="1928733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ru-RU" sz="6000" dirty="0">
                <a:latin typeface="+mj-lt"/>
              </a:rPr>
              <a:t>Идея</a:t>
            </a:r>
          </a:p>
        </p:txBody>
      </p:sp>
    </p:spTree>
    <p:extLst>
      <p:ext uri="{BB962C8B-B14F-4D97-AF65-F5344CB8AC3E}">
        <p14:creationId xmlns:p14="http://schemas.microsoft.com/office/powerpoint/2010/main" val="22940690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A31AD3-9ED1-8522-B2EE-0137B5F4D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DD6E09C-EC18-50C6-5D8A-F5CB8ACB5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Поставленные задачи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CD511D-21E0-28FC-EF20-EE616E079850}"/>
              </a:ext>
            </a:extLst>
          </p:cNvPr>
          <p:cNvSpPr txBox="1"/>
          <p:nvPr/>
        </p:nvSpPr>
        <p:spPr>
          <a:xfrm>
            <a:off x="779902" y="1702965"/>
            <a:ext cx="833054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Просмотр текущих задач (все, решенные, активные)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Возможность </a:t>
            </a:r>
            <a:r>
              <a:rPr lang="ru-RU" sz="2400" dirty="0" smtClean="0"/>
              <a:t>осуществить поиск задач по имени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Возможность добавить задачу (название, срок завершения)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Возможность изменить задачу (название, срок завершения</a:t>
            </a:r>
            <a:r>
              <a:rPr lang="ru-RU" sz="2400" dirty="0" smtClean="0"/>
              <a:t>)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Возможность </a:t>
            </a:r>
            <a:r>
              <a:rPr lang="ru-RU" sz="2400" dirty="0" smtClean="0"/>
              <a:t>удалить задачу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Возможность отметить задачу как решенную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0008661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A31AD3-9ED1-8522-B2EE-0137B5F4D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DD6E09C-EC18-50C6-5D8A-F5CB8ACB5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</a:t>
            </a:r>
            <a:r>
              <a:rPr lang="ru-RU" dirty="0" smtClean="0"/>
              <a:t>Диаграмма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143" y="1377805"/>
            <a:ext cx="9347921" cy="465654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8306329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3E7E331-4A4F-842D-7DED-3552FD1EE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BC27077-55C4-8B24-F5AD-9571E185E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работы</a:t>
            </a:r>
            <a:r>
              <a:rPr lang="en-US" dirty="0"/>
              <a:t>: </a:t>
            </a:r>
            <a:r>
              <a:rPr lang="ru-RU" dirty="0" smtClean="0"/>
              <a:t>просмотр задач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179" y="1055802"/>
            <a:ext cx="2570553" cy="553508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152" y="1055802"/>
            <a:ext cx="2536378" cy="553508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546" y="1055802"/>
            <a:ext cx="2549726" cy="553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67983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E091884-3BFD-F029-81FF-0145F4863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FB17C79-46A0-435D-698A-E666A11D2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работы</a:t>
            </a:r>
            <a:r>
              <a:rPr lang="en-US" dirty="0"/>
              <a:t>: </a:t>
            </a:r>
            <a:r>
              <a:rPr lang="ru-RU" dirty="0" smtClean="0"/>
              <a:t>поиск задач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158" y="1119877"/>
            <a:ext cx="2361746" cy="518138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883" y="1119877"/>
            <a:ext cx="2382444" cy="51768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573" y="1119877"/>
            <a:ext cx="2336018" cy="517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4696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D57C8DF-F1D1-D994-8CF9-E3C2FCDD8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4DF2796-726A-2A00-8F1C-433863743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работы</a:t>
            </a:r>
            <a:r>
              <a:rPr lang="en-US" dirty="0"/>
              <a:t>: </a:t>
            </a:r>
            <a:r>
              <a:rPr lang="ru-RU" dirty="0" smtClean="0"/>
              <a:t>создание задачи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951" y="1205344"/>
            <a:ext cx="2447554" cy="531328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566" y="1205345"/>
            <a:ext cx="2432428" cy="531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9186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172F9EE-9ADB-D2D0-D7A4-D091DCD5B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99F74F4-9160-ECEA-FFCF-4A857C90C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работы</a:t>
            </a:r>
            <a:r>
              <a:rPr lang="en-US" dirty="0"/>
              <a:t>: </a:t>
            </a:r>
            <a:r>
              <a:rPr lang="ru-RU" dirty="0" smtClean="0"/>
              <a:t>изменение задачи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584" y="1115191"/>
            <a:ext cx="2393427" cy="518177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690" y="1115191"/>
            <a:ext cx="2371422" cy="51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13592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3D0BBA7-A476-BD4F-8984-FD7C9442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1A2CCE6-E140-998B-432D-B648047EF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работы</a:t>
            </a:r>
            <a:r>
              <a:rPr lang="en-US" dirty="0"/>
              <a:t>: </a:t>
            </a:r>
            <a:r>
              <a:rPr lang="ru-RU" dirty="0"/>
              <a:t>написание отзыва</a:t>
            </a: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737" y="1112440"/>
            <a:ext cx="2441911" cy="5426471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065" y="1112440"/>
            <a:ext cx="2441912" cy="542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6909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135</Words>
  <Application>Microsoft Office PowerPoint</Application>
  <PresentationFormat>Широкоэкранный</PresentationFormat>
  <Paragraphs>37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13</vt:i4>
      </vt:variant>
    </vt:vector>
  </HeadingPairs>
  <TitlesOfParts>
    <vt:vector size="21" baseType="lpstr">
      <vt:lpstr>Calibri</vt:lpstr>
      <vt:lpstr>SamsungOne 800C</vt:lpstr>
      <vt:lpstr>SamsungOne 450C</vt:lpstr>
      <vt:lpstr>Arial</vt:lpstr>
      <vt:lpstr>Samsung IT School</vt:lpstr>
      <vt:lpstr>Samsung IT School White</vt:lpstr>
      <vt:lpstr>Samsung IT School En</vt:lpstr>
      <vt:lpstr>Samsung IT School White En</vt:lpstr>
      <vt:lpstr>Индивидуальный проект</vt:lpstr>
      <vt:lpstr>Презентация PowerPoint</vt:lpstr>
      <vt:lpstr>Поставленные задачи:</vt:lpstr>
      <vt:lpstr>Use case Диаграмма</vt:lpstr>
      <vt:lpstr>Демонстрация работы: просмотр задач</vt:lpstr>
      <vt:lpstr>Демонстрация работы: поиск задач</vt:lpstr>
      <vt:lpstr>Демонстрация работы: создание задачи</vt:lpstr>
      <vt:lpstr>Демонстрация работы: изменение задачи</vt:lpstr>
      <vt:lpstr>Демонстрация работы: написание отзыва</vt:lpstr>
      <vt:lpstr>Демонстрация работы: отметить задачу как решенную</vt:lpstr>
      <vt:lpstr>Структура</vt:lpstr>
      <vt:lpstr>Сторонние библиотеки и фреймворки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Michael</cp:lastModifiedBy>
  <cp:revision>48</cp:revision>
  <dcterms:created xsi:type="dcterms:W3CDTF">2020-05-25T08:37:09Z</dcterms:created>
  <dcterms:modified xsi:type="dcterms:W3CDTF">2024-12-27T04:26:58Z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